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9" autoAdjust="0"/>
    <p:restoredTop sz="94660"/>
  </p:normalViewPr>
  <p:slideViewPr>
    <p:cSldViewPr snapToGrid="0">
      <p:cViewPr>
        <p:scale>
          <a:sx n="25" d="100"/>
          <a:sy n="25" d="100"/>
        </p:scale>
        <p:origin x="1474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328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51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332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463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96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216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0260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694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31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230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12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51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E3F9C92-A0F3-4A4B-B718-22ABCAFA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24" y="39101146"/>
            <a:ext cx="30353877" cy="37026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E4AE1F3-9256-4E5A-8565-8205E6154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70" y="-522514"/>
            <a:ext cx="30353880" cy="3702617"/>
          </a:xfrm>
          <a:prstGeom prst="rect">
            <a:avLst/>
          </a:prstGeom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D6C720C4-2657-4E86-81D1-29A7637AA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0" y="5022113"/>
            <a:ext cx="26112371" cy="1313373"/>
          </a:xfrm>
        </p:spPr>
        <p:txBody>
          <a:bodyPr/>
          <a:lstStyle/>
          <a:p>
            <a:r>
              <a:rPr lang="fr-FR" sz="8700" b="1" i="0" u="none" strike="noStrike" spc="-300" baseline="0" dirty="0">
                <a:latin typeface="Arial" panose="020B0604020202020204" pitchFamily="34" charset="0"/>
                <a:cs typeface="Arial" panose="020B0604020202020204" pitchFamily="34" charset="0"/>
              </a:rPr>
              <a:t>Titre sur 1 ligne. Police Arial Gras, 87 pts</a:t>
            </a:r>
          </a:p>
        </p:txBody>
      </p:sp>
      <p:sp>
        <p:nvSpPr>
          <p:cNvPr id="9" name="Título 7">
            <a:extLst>
              <a:ext uri="{FF2B5EF4-FFF2-40B4-BE49-F238E27FC236}">
                <a16:creationId xmlns:a16="http://schemas.microsoft.com/office/drawing/2014/main" id="{E5CC9892-C555-4A06-B5D4-EC987F49039E}"/>
              </a:ext>
            </a:extLst>
          </p:cNvPr>
          <p:cNvSpPr txBox="1">
            <a:spLocks/>
          </p:cNvSpPr>
          <p:nvPr/>
        </p:nvSpPr>
        <p:spPr>
          <a:xfrm>
            <a:off x="2081420" y="6335486"/>
            <a:ext cx="26112371" cy="1313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AUTEURS. Police Arial Regular (normal), 60 pts</a:t>
            </a:r>
          </a:p>
        </p:txBody>
      </p:sp>
      <p:sp>
        <p:nvSpPr>
          <p:cNvPr id="10" name="Título 7">
            <a:extLst>
              <a:ext uri="{FF2B5EF4-FFF2-40B4-BE49-F238E27FC236}">
                <a16:creationId xmlns:a16="http://schemas.microsoft.com/office/drawing/2014/main" id="{7BE5461F-D55D-40E7-B89D-EB403AA0A678}"/>
              </a:ext>
            </a:extLst>
          </p:cNvPr>
          <p:cNvSpPr txBox="1">
            <a:spLocks/>
          </p:cNvSpPr>
          <p:nvPr/>
        </p:nvSpPr>
        <p:spPr>
          <a:xfrm>
            <a:off x="2081421" y="8863183"/>
            <a:ext cx="12022506" cy="1943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fr-FR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Titre à l’intérieur du corps du texte.</a:t>
            </a:r>
          </a:p>
          <a:p>
            <a:pPr algn="l">
              <a:lnSpc>
                <a:spcPct val="15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Police Arial Gras, taille 45 pts, interligne 37 pts.</a:t>
            </a:r>
          </a:p>
          <a:p>
            <a:pPr algn="l">
              <a:lnSpc>
                <a:spcPct val="150000"/>
              </a:lnSpc>
            </a:pPr>
            <a:endParaRPr lang="en-U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Corps du texte. Police Arial Regular, taille 30 pts, interligne 37 pts.</a:t>
            </a:r>
          </a:p>
        </p:txBody>
      </p:sp>
      <p:sp>
        <p:nvSpPr>
          <p:cNvPr id="11" name="Título 7">
            <a:extLst>
              <a:ext uri="{FF2B5EF4-FFF2-40B4-BE49-F238E27FC236}">
                <a16:creationId xmlns:a16="http://schemas.microsoft.com/office/drawing/2014/main" id="{F9A606BB-1AD5-41AA-968B-4E31C6516EFE}"/>
              </a:ext>
            </a:extLst>
          </p:cNvPr>
          <p:cNvSpPr txBox="1">
            <a:spLocks/>
          </p:cNvSpPr>
          <p:nvPr/>
        </p:nvSpPr>
        <p:spPr>
          <a:xfrm>
            <a:off x="15619873" y="6601212"/>
            <a:ext cx="13518798" cy="79839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fr-FR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Exemple de corps de texte.</a:t>
            </a:r>
          </a:p>
          <a:p>
            <a:pPr algn="l">
              <a:lnSpc>
                <a:spcPct val="100000"/>
              </a:lnSpc>
            </a:pPr>
            <a:endParaRPr lang="es-ES" sz="4500" b="1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Le poster sera présenté au format A0 vertical, avec des dimensions de 84,1</a:t>
            </a:r>
          </a:p>
          <a:p>
            <a:pPr algn="just">
              <a:lnSpc>
                <a:spcPct val="10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cm × 118,9 cm. La conception permettra une disposition libre des</a:t>
            </a:r>
          </a:p>
          <a:p>
            <a:pPr algn="just">
              <a:lnSpc>
                <a:spcPct val="10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photographies et du texte, offrant une organisation flexible dans les</a:t>
            </a:r>
          </a:p>
          <a:p>
            <a:pPr algn="just">
              <a:lnSpc>
                <a:spcPct val="100000"/>
              </a:lnSpc>
            </a:pP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paramètres établis dans les instructions et en utilisant le modèle fourni.</a:t>
            </a:r>
          </a:p>
          <a:p>
            <a:pPr algn="just">
              <a:lnSpc>
                <a:spcPct val="100000"/>
              </a:lnSpc>
            </a:pPr>
            <a:endParaRPr lang="fr-FR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fr-FR" sz="3000" b="1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LANGUE PRÉFÉRÉE : ANGLAIS.</a:t>
            </a:r>
            <a:endParaRPr lang="en-US" sz="3000" b="1" i="0" u="sng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9918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DE4750FEA93B948AB56BD3197330DC1" ma:contentTypeVersion="10" ma:contentTypeDescription="Crear nuevo documento." ma:contentTypeScope="" ma:versionID="5caf288ce4a17652f5aa8e4f166de88f">
  <xsd:schema xmlns:xsd="http://www.w3.org/2001/XMLSchema" xmlns:xs="http://www.w3.org/2001/XMLSchema" xmlns:p="http://schemas.microsoft.com/office/2006/metadata/properties" xmlns:ns3="f6059491-1504-4def-99da-d21ccdca8b46" targetNamespace="http://schemas.microsoft.com/office/2006/metadata/properties" ma:root="true" ma:fieldsID="205a8abc9205ad42cd6d6211c2733c1b" ns3:_="">
    <xsd:import namespace="f6059491-1504-4def-99da-d21ccdca8b46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_activity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059491-1504-4def-99da-d21ccdca8b46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9" nillable="true" ma:displayName="_activity" ma:hidden="true" ma:internalName="_activity">
      <xsd:simpleType>
        <xsd:restriction base="dms:Note"/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6059491-1504-4def-99da-d21ccdca8b46" xsi:nil="true"/>
  </documentManagement>
</p:properties>
</file>

<file path=customXml/itemProps1.xml><?xml version="1.0" encoding="utf-8"?>
<ds:datastoreItem xmlns:ds="http://schemas.openxmlformats.org/officeDocument/2006/customXml" ds:itemID="{23070E04-E4D8-4EAC-BFA3-DE600D2B48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059491-1504-4def-99da-d21ccdca8b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A73E99-CD4D-4F71-9995-E420A5175C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DB5FB1-D358-4F95-BAC8-84E9CB75ADB2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f6059491-1504-4def-99da-d21ccdca8b46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117</Words>
  <Application>Microsoft Office PowerPoint</Application>
  <PresentationFormat>Personalizado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Titre sur 1 ligne. Police Arial Gras, 87 pts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ROMAN RUIZ, ANTONIO MANUEL</dc:creator>
  <cp:lastModifiedBy>Alberto Caro Candón</cp:lastModifiedBy>
  <cp:revision>5</cp:revision>
  <dcterms:created xsi:type="dcterms:W3CDTF">2026-02-12T06:23:35Z</dcterms:created>
  <dcterms:modified xsi:type="dcterms:W3CDTF">2026-03-06T09:56:34Z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0x010100ADE4750FEA93B948AB56BD3197330DC1</vt:lpwstr>
  </property>
</Properties>
</file>