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9" autoAdjust="0"/>
    <p:restoredTop sz="94660"/>
  </p:normalViewPr>
  <p:slideViewPr>
    <p:cSldViewPr snapToGrid="0">
      <p:cViewPr>
        <p:scale>
          <a:sx n="25" d="100"/>
          <a:sy n="25" d="100"/>
        </p:scale>
        <p:origin x="1474" y="-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0328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151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332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4631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/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75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75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968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216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0260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694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531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2305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12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29D5-CD0A-4D2C-99A3-4D2E77C21DE5}" type="datetimeFigureOut">
              <a:rPr lang="es-ES" smtClean="0"/>
              <a:t>06/03/2026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0FEE2-8469-4B25-A9DD-52D320574A1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519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E3F9C92-A0F3-4A4B-B718-22ABCAFA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24" y="39101146"/>
            <a:ext cx="30353877" cy="370261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E4AE1F3-9256-4E5A-8565-8205E6154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70" y="-522514"/>
            <a:ext cx="30353880" cy="3702617"/>
          </a:xfrm>
          <a:prstGeom prst="rect">
            <a:avLst/>
          </a:prstGeom>
        </p:spPr>
      </p:pic>
      <p:sp>
        <p:nvSpPr>
          <p:cNvPr id="8" name="Título 7">
            <a:extLst>
              <a:ext uri="{FF2B5EF4-FFF2-40B4-BE49-F238E27FC236}">
                <a16:creationId xmlns:a16="http://schemas.microsoft.com/office/drawing/2014/main" id="{D6C720C4-2657-4E86-81D1-29A7637AA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420" y="5022113"/>
            <a:ext cx="26112371" cy="1313373"/>
          </a:xfrm>
        </p:spPr>
        <p:txBody>
          <a:bodyPr/>
          <a:lstStyle/>
          <a:p>
            <a:r>
              <a:rPr lang="en-US" sz="8700" b="1" i="0" u="none" strike="noStrike" spc="-300" baseline="0" dirty="0">
                <a:latin typeface="Arial" panose="020B0604020202020204" pitchFamily="34" charset="0"/>
                <a:cs typeface="Arial" panose="020B0604020202020204" pitchFamily="34" charset="0"/>
              </a:rPr>
              <a:t>Title 1 line. Arial Bold font, 87 pts.</a:t>
            </a:r>
          </a:p>
        </p:txBody>
      </p:sp>
      <p:sp>
        <p:nvSpPr>
          <p:cNvPr id="9" name="Título 7">
            <a:extLst>
              <a:ext uri="{FF2B5EF4-FFF2-40B4-BE49-F238E27FC236}">
                <a16:creationId xmlns:a16="http://schemas.microsoft.com/office/drawing/2014/main" id="{E5CC9892-C555-4A06-B5D4-EC987F49039E}"/>
              </a:ext>
            </a:extLst>
          </p:cNvPr>
          <p:cNvSpPr txBox="1">
            <a:spLocks/>
          </p:cNvSpPr>
          <p:nvPr/>
        </p:nvSpPr>
        <p:spPr>
          <a:xfrm>
            <a:off x="2081420" y="6942648"/>
            <a:ext cx="26112371" cy="1313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AUTHORS. Arial Regular font, 60 pts</a:t>
            </a:r>
          </a:p>
        </p:txBody>
      </p:sp>
      <p:sp>
        <p:nvSpPr>
          <p:cNvPr id="10" name="Título 7">
            <a:extLst>
              <a:ext uri="{FF2B5EF4-FFF2-40B4-BE49-F238E27FC236}">
                <a16:creationId xmlns:a16="http://schemas.microsoft.com/office/drawing/2014/main" id="{7BE5461F-D55D-40E7-B89D-EB403AA0A678}"/>
              </a:ext>
            </a:extLst>
          </p:cNvPr>
          <p:cNvSpPr txBox="1">
            <a:spLocks/>
          </p:cNvSpPr>
          <p:nvPr/>
        </p:nvSpPr>
        <p:spPr>
          <a:xfrm>
            <a:off x="2081421" y="8863183"/>
            <a:ext cx="12022506" cy="1943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Heading within the body text.</a:t>
            </a:r>
          </a:p>
          <a:p>
            <a:pPr algn="l">
              <a:lnSpc>
                <a:spcPct val="150000"/>
              </a:lnSpc>
            </a:pPr>
            <a:r>
              <a:rPr lang="en-U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Arial Bold font, size 45 pts, line spacing 37 pts.</a:t>
            </a:r>
          </a:p>
          <a:p>
            <a:pPr algn="l">
              <a:lnSpc>
                <a:spcPct val="150000"/>
              </a:lnSpc>
            </a:pPr>
            <a:endParaRPr lang="en-U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Body text. Arial Regular font, size 30 pts, line spacing 37 pts.</a:t>
            </a:r>
          </a:p>
        </p:txBody>
      </p:sp>
      <p:sp>
        <p:nvSpPr>
          <p:cNvPr id="11" name="Título 7">
            <a:extLst>
              <a:ext uri="{FF2B5EF4-FFF2-40B4-BE49-F238E27FC236}">
                <a16:creationId xmlns:a16="http://schemas.microsoft.com/office/drawing/2014/main" id="{F9A606BB-1AD5-41AA-968B-4E31C6516EFE}"/>
              </a:ext>
            </a:extLst>
          </p:cNvPr>
          <p:cNvSpPr txBox="1">
            <a:spLocks/>
          </p:cNvSpPr>
          <p:nvPr/>
        </p:nvSpPr>
        <p:spPr>
          <a:xfrm>
            <a:off x="15619873" y="6814572"/>
            <a:ext cx="13518798" cy="79839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0274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5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s-ES" sz="4500" b="1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s-ES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500" b="1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s-ES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500" b="1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lang="es-ES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500" b="1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es-ES" sz="45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00000"/>
              </a:lnSpc>
            </a:pPr>
            <a:endParaRPr lang="es-ES" sz="4500" b="1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n-U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The poster will be presented in A0 vertical format, with dimensions of 84.1 cm</a:t>
            </a:r>
          </a:p>
          <a:p>
            <a:pPr algn="just">
              <a:lnSpc>
                <a:spcPct val="100000"/>
              </a:lnSpc>
            </a:pPr>
            <a:r>
              <a:rPr lang="en-U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× 118.9 cm. The design will allow free arrangement of photographs and text,</a:t>
            </a:r>
          </a:p>
          <a:p>
            <a:pPr algn="just">
              <a:lnSpc>
                <a:spcPct val="100000"/>
              </a:lnSpc>
            </a:pPr>
            <a:r>
              <a:rPr lang="en-U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enabling flexible organization within the parameters established in the</a:t>
            </a:r>
          </a:p>
          <a:p>
            <a:pPr algn="just">
              <a:lnSpc>
                <a:spcPct val="100000"/>
              </a:lnSpc>
            </a:pPr>
            <a:r>
              <a:rPr lang="en-US" sz="3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instructions and using the provided template.</a:t>
            </a:r>
          </a:p>
          <a:p>
            <a:pPr algn="just">
              <a:lnSpc>
                <a:spcPct val="100000"/>
              </a:lnSpc>
            </a:pPr>
            <a:endParaRPr lang="en-US" sz="3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n-US" sz="3000" b="1" i="0" u="sng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PREFERRED LANGUAGE: ENGLISH.</a:t>
            </a:r>
          </a:p>
        </p:txBody>
      </p:sp>
    </p:spTree>
    <p:extLst>
      <p:ext uri="{BB962C8B-B14F-4D97-AF65-F5344CB8AC3E}">
        <p14:creationId xmlns:p14="http://schemas.microsoft.com/office/powerpoint/2010/main" val="16879918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DE4750FEA93B948AB56BD3197330DC1" ma:contentTypeVersion="10" ma:contentTypeDescription="Crear nuevo documento." ma:contentTypeScope="" ma:versionID="5caf288ce4a17652f5aa8e4f166de88f">
  <xsd:schema xmlns:xsd="http://www.w3.org/2001/XMLSchema" xmlns:xs="http://www.w3.org/2001/XMLSchema" xmlns:p="http://schemas.microsoft.com/office/2006/metadata/properties" xmlns:ns3="f6059491-1504-4def-99da-d21ccdca8b46" targetNamespace="http://schemas.microsoft.com/office/2006/metadata/properties" ma:root="true" ma:fieldsID="205a8abc9205ad42cd6d6211c2733c1b" ns3:_="">
    <xsd:import namespace="f6059491-1504-4def-99da-d21ccdca8b46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_activity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059491-1504-4def-99da-d21ccdca8b46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_activity" ma:index="9" nillable="true" ma:displayName="_activity" ma:hidden="true" ma:internalName="_activity">
      <xsd:simpleType>
        <xsd:restriction base="dms:Note"/>
      </xsd:simple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6059491-1504-4def-99da-d21ccdca8b46" xsi:nil="true"/>
  </documentManagement>
</p:properties>
</file>

<file path=customXml/itemProps1.xml><?xml version="1.0" encoding="utf-8"?>
<ds:datastoreItem xmlns:ds="http://schemas.openxmlformats.org/officeDocument/2006/customXml" ds:itemID="{23070E04-E4D8-4EAC-BFA3-DE600D2B48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059491-1504-4def-99da-d21ccdca8b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A73E99-CD4D-4F71-9995-E420A5175C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DB5FB1-D358-4F95-BAC8-84E9CB75ADB2}">
  <ds:schemaRefs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f6059491-1504-4def-99da-d21ccdca8b46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110</Words>
  <Application>Microsoft Office PowerPoint</Application>
  <PresentationFormat>Personalizado</PresentationFormat>
  <Paragraphs>14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Title 1 line. Arial Bold font, 87 pts.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ROMAN RUIZ, ANTONIO MANUEL</dc:creator>
  <cp:lastModifiedBy>Alberto Caro Candón</cp:lastModifiedBy>
  <cp:revision>4</cp:revision>
  <dcterms:created xsi:type="dcterms:W3CDTF">2026-02-12T06:23:35Z</dcterms:created>
  <dcterms:modified xsi:type="dcterms:W3CDTF">2026-03-06T09:54:20Z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0x010100ADE4750FEA93B948AB56BD3197330DC1</vt:lpwstr>
  </property>
</Properties>
</file>